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9" r:id="rId5"/>
    <p:sldId id="259" r:id="rId6"/>
    <p:sldId id="270" r:id="rId7"/>
    <p:sldId id="260" r:id="rId8"/>
    <p:sldId id="267" r:id="rId9"/>
    <p:sldId id="263" r:id="rId10"/>
    <p:sldId id="262" r:id="rId11"/>
    <p:sldId id="271" r:id="rId12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6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138646-E2EC-4CF6-8CCB-000044E01754}" type="datetimeFigureOut">
              <a:rPr lang="da-DK" smtClean="0"/>
              <a:pPr/>
              <a:t>06-08-2013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266AD-A4A9-4DD8-AD0C-103308F10197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266AD-A4A9-4DD8-AD0C-103308F10197}" type="slidenum">
              <a:rPr lang="da-DK" smtClean="0"/>
              <a:pPr/>
              <a:t>8</a:t>
            </a:fld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AFBA-F20F-4D6F-AA46-AA44D3A8E78E}" type="datetimeFigureOut">
              <a:rPr lang="da-DK" smtClean="0"/>
              <a:pPr/>
              <a:t>06-08-2013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7B04A-4008-4C5F-BD15-6AB44D9B23E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AFBA-F20F-4D6F-AA46-AA44D3A8E78E}" type="datetimeFigureOut">
              <a:rPr lang="da-DK" smtClean="0"/>
              <a:pPr/>
              <a:t>06-08-2013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7B04A-4008-4C5F-BD15-6AB44D9B23E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AFBA-F20F-4D6F-AA46-AA44D3A8E78E}" type="datetimeFigureOut">
              <a:rPr lang="da-DK" smtClean="0"/>
              <a:pPr/>
              <a:t>06-08-2013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7B04A-4008-4C5F-BD15-6AB44D9B23E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AFBA-F20F-4D6F-AA46-AA44D3A8E78E}" type="datetimeFigureOut">
              <a:rPr lang="da-DK" smtClean="0"/>
              <a:pPr/>
              <a:t>06-08-2013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7B04A-4008-4C5F-BD15-6AB44D9B23E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AFBA-F20F-4D6F-AA46-AA44D3A8E78E}" type="datetimeFigureOut">
              <a:rPr lang="da-DK" smtClean="0"/>
              <a:pPr/>
              <a:t>06-08-2013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7B04A-4008-4C5F-BD15-6AB44D9B23E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AFBA-F20F-4D6F-AA46-AA44D3A8E78E}" type="datetimeFigureOut">
              <a:rPr lang="da-DK" smtClean="0"/>
              <a:pPr/>
              <a:t>06-08-2013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7B04A-4008-4C5F-BD15-6AB44D9B23E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AFBA-F20F-4D6F-AA46-AA44D3A8E78E}" type="datetimeFigureOut">
              <a:rPr lang="da-DK" smtClean="0"/>
              <a:pPr/>
              <a:t>06-08-2013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7B04A-4008-4C5F-BD15-6AB44D9B23E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AFBA-F20F-4D6F-AA46-AA44D3A8E78E}" type="datetimeFigureOut">
              <a:rPr lang="da-DK" smtClean="0"/>
              <a:pPr/>
              <a:t>06-08-2013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7B04A-4008-4C5F-BD15-6AB44D9B23E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AFBA-F20F-4D6F-AA46-AA44D3A8E78E}" type="datetimeFigureOut">
              <a:rPr lang="da-DK" smtClean="0"/>
              <a:pPr/>
              <a:t>06-08-2013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7B04A-4008-4C5F-BD15-6AB44D9B23E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AFBA-F20F-4D6F-AA46-AA44D3A8E78E}" type="datetimeFigureOut">
              <a:rPr lang="da-DK" smtClean="0"/>
              <a:pPr/>
              <a:t>06-08-2013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7B04A-4008-4C5F-BD15-6AB44D9B23E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AFBA-F20F-4D6F-AA46-AA44D3A8E78E}" type="datetimeFigureOut">
              <a:rPr lang="da-DK" smtClean="0"/>
              <a:pPr/>
              <a:t>06-08-2013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7B04A-4008-4C5F-BD15-6AB44D9B23E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EAFBA-F20F-4D6F-AA46-AA44D3A8E78E}" type="datetimeFigureOut">
              <a:rPr lang="da-DK" smtClean="0"/>
              <a:pPr/>
              <a:t>06-08-2013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7B04A-4008-4C5F-BD15-6AB44D9B23ED}" type="slidenum">
              <a:rPr lang="da-DK" smtClean="0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a-DK" sz="8900" b="1" dirty="0" smtClean="0"/>
              <a:t/>
            </a:r>
            <a:br>
              <a:rPr lang="da-DK" sz="8900" b="1" dirty="0" smtClean="0"/>
            </a:br>
            <a:r>
              <a:rPr lang="da-DK" sz="8900" b="1" dirty="0" smtClean="0"/>
              <a:t>Europæisk</a:t>
            </a:r>
            <a:br>
              <a:rPr lang="da-DK" sz="8900" b="1" dirty="0" smtClean="0"/>
            </a:br>
            <a:r>
              <a:rPr lang="da-DK" sz="8900" b="1" dirty="0" smtClean="0"/>
              <a:t>Convention 2014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sz="8900" b="1" dirty="0" smtClean="0"/>
              <a:t>i </a:t>
            </a:r>
            <a:br>
              <a:rPr lang="da-DK" sz="8900" b="1" dirty="0" smtClean="0"/>
            </a:br>
            <a:r>
              <a:rPr lang="da-DK" sz="8900" b="1" dirty="0" smtClean="0"/>
              <a:t>Ikast</a:t>
            </a:r>
            <a:r>
              <a:rPr lang="da-DK" dirty="0" smtClean="0"/>
              <a:t/>
            </a:r>
            <a:br>
              <a:rPr lang="da-DK" dirty="0" smtClean="0"/>
            </a:b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11268" name="Picture 4" descr="C:\Users\Linna\Desktop\Billeder\CASD054[1]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910769">
            <a:off x="7452320" y="188640"/>
            <a:ext cx="1371600" cy="1381125"/>
          </a:xfrm>
          <a:prstGeom prst="rect">
            <a:avLst/>
          </a:prstGeom>
          <a:noFill/>
        </p:spPr>
      </p:pic>
      <p:pic>
        <p:nvPicPr>
          <p:cNvPr id="7" name="Picture 4" descr="C:\Users\Linna\Desktop\Billeder\CASD054[1]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041565">
            <a:off x="1187624" y="3933056"/>
            <a:ext cx="1371600" cy="1381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Billede\2012\squardans\03 lokale til convention\P30855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0"/>
            <a:ext cx="514318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Billede\2012\squardans\03 lokale til convention\P30855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39775" y="-554038"/>
            <a:ext cx="10623550" cy="7967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Billede\2012\squardans\03 lokale til convention\P30855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0"/>
            <a:ext cx="514318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Billede\2012\squardans\03 lokale til convention\P30855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39775" y="-554038"/>
            <a:ext cx="10623550" cy="7967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:\Billede\2012\squardans\03 lokale til convention\P30855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0"/>
            <a:ext cx="514318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:\Billede\2012\squardans\03 lokale til convention\P30855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39775" y="-554038"/>
            <a:ext cx="10623550" cy="7967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sz="7300" b="1" dirty="0" smtClean="0"/>
              <a:t>Danseprogrammer:</a:t>
            </a:r>
            <a:br>
              <a:rPr lang="da-DK" sz="7300" b="1" dirty="0" smtClean="0"/>
            </a:br>
            <a:r>
              <a:rPr lang="da-DK" sz="7300" b="1" dirty="0" smtClean="0"/>
              <a:t/>
            </a:r>
            <a:br>
              <a:rPr lang="da-DK" sz="7300" b="1" dirty="0" smtClean="0"/>
            </a:br>
            <a:r>
              <a:rPr lang="da-DK" sz="7300" b="1" dirty="0" smtClean="0"/>
              <a:t>Squaredance: </a:t>
            </a:r>
            <a:br>
              <a:rPr lang="da-DK" sz="7300" b="1" dirty="0" smtClean="0"/>
            </a:br>
            <a:r>
              <a:rPr lang="da-DK" sz="7300" b="1" dirty="0" err="1" smtClean="0"/>
              <a:t>Basic</a:t>
            </a:r>
            <a:r>
              <a:rPr lang="da-DK" sz="7300" b="1" dirty="0" smtClean="0"/>
              <a:t> – C?</a:t>
            </a:r>
            <a:br>
              <a:rPr lang="da-DK" sz="7300" b="1" dirty="0" smtClean="0"/>
            </a:br>
            <a:r>
              <a:rPr lang="da-DK" b="1" dirty="0" smtClean="0"/>
              <a:t/>
            </a:r>
            <a:br>
              <a:rPr lang="da-DK" b="1" dirty="0" smtClean="0"/>
            </a:br>
            <a:r>
              <a:rPr lang="da-DK" sz="7300" b="1" dirty="0" smtClean="0"/>
              <a:t>og </a:t>
            </a:r>
            <a:r>
              <a:rPr lang="da-DK" sz="7300" b="1" dirty="0" err="1" smtClean="0"/>
              <a:t>Rounddance</a:t>
            </a:r>
            <a:endParaRPr lang="da-DK" sz="73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DAAASDC\Scan.jpg"/>
          <p:cNvPicPr>
            <a:picLocks noChangeAspect="1" noChangeArrowheads="1"/>
          </p:cNvPicPr>
          <p:nvPr/>
        </p:nvPicPr>
        <p:blipFill>
          <a:blip r:embed="rId2" cstate="print"/>
          <a:srcRect l="18112" t="1118" r="3926"/>
          <a:stretch>
            <a:fillRect/>
          </a:stretch>
        </p:blipFill>
        <p:spPr bwMode="auto">
          <a:xfrm>
            <a:off x="899592" y="332656"/>
            <a:ext cx="7128792" cy="6371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inna\Documents\kort+foto 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518111"/>
            <a:ext cx="6624736" cy="60864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6583362"/>
          </a:xfrm>
        </p:spPr>
        <p:txBody>
          <a:bodyPr>
            <a:normAutofit/>
          </a:bodyPr>
          <a:lstStyle/>
          <a:p>
            <a:r>
              <a:rPr lang="da-DK" sz="6600" b="1" dirty="0" smtClean="0"/>
              <a:t>Europæisk Convention </a:t>
            </a:r>
            <a:br>
              <a:rPr lang="da-DK" sz="6600" b="1" dirty="0" smtClean="0"/>
            </a:br>
            <a:r>
              <a:rPr lang="da-DK" sz="6600" b="1" dirty="0" smtClean="0"/>
              <a:t/>
            </a:r>
            <a:br>
              <a:rPr lang="da-DK" sz="6600" b="1" dirty="0" smtClean="0"/>
            </a:br>
            <a:r>
              <a:rPr lang="da-DK" sz="6600" b="1" dirty="0" smtClean="0"/>
              <a:t>i Ikast</a:t>
            </a:r>
            <a:br>
              <a:rPr lang="da-DK" sz="6600" b="1" dirty="0" smtClean="0"/>
            </a:br>
            <a:r>
              <a:rPr lang="da-DK" sz="6600" b="1" dirty="0" smtClean="0"/>
              <a:t/>
            </a:r>
            <a:br>
              <a:rPr lang="da-DK" sz="6600" b="1" dirty="0" smtClean="0"/>
            </a:br>
            <a:r>
              <a:rPr lang="da-DK" sz="6600" b="1" dirty="0" smtClean="0"/>
              <a:t>11.-13. juli 2014</a:t>
            </a:r>
            <a:br>
              <a:rPr lang="da-DK" sz="6600" b="1" dirty="0" smtClean="0"/>
            </a:br>
            <a:r>
              <a:rPr lang="da-DK" dirty="0" smtClean="0"/>
              <a:t/>
            </a:r>
            <a:br>
              <a:rPr lang="da-DK" dirty="0" smtClean="0"/>
            </a:br>
            <a:endParaRPr lang="da-DK" dirty="0"/>
          </a:p>
        </p:txBody>
      </p:sp>
      <p:pic>
        <p:nvPicPr>
          <p:cNvPr id="5" name="Picture 4" descr="C:\Users\Linna\Desktop\Billeder\CASD054[1]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910769">
            <a:off x="6817125" y="2072311"/>
            <a:ext cx="1371600" cy="1381125"/>
          </a:xfrm>
          <a:prstGeom prst="rect">
            <a:avLst/>
          </a:prstGeom>
          <a:noFill/>
        </p:spPr>
      </p:pic>
      <p:pic>
        <p:nvPicPr>
          <p:cNvPr id="6" name="Picture 4" descr="C:\Users\Linna\Desktop\Billeder\CASD054[1]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022117">
            <a:off x="1056484" y="2216327"/>
            <a:ext cx="1371600" cy="1381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3</Words>
  <Application>Microsoft Office PowerPoint</Application>
  <PresentationFormat>Skærmshow (4:3)</PresentationFormat>
  <Paragraphs>4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11</vt:i4>
      </vt:variant>
    </vt:vector>
  </HeadingPairs>
  <TitlesOfParts>
    <vt:vector size="12" baseType="lpstr">
      <vt:lpstr>Kontortema</vt:lpstr>
      <vt:lpstr> Europæisk Convention 2014 i  Ikast </vt:lpstr>
      <vt:lpstr>Dias nummer 2</vt:lpstr>
      <vt:lpstr>Dias nummer 3</vt:lpstr>
      <vt:lpstr>Dias nummer 4</vt:lpstr>
      <vt:lpstr>Dias nummer 5</vt:lpstr>
      <vt:lpstr>Dias nummer 6</vt:lpstr>
      <vt:lpstr>Dias nummer 7</vt:lpstr>
      <vt:lpstr>       Danseprogrammer:  Squaredance:  Basic – C?  og Rounddance</vt:lpstr>
      <vt:lpstr>Dias nummer 9</vt:lpstr>
      <vt:lpstr>Dias nummer 10</vt:lpstr>
      <vt:lpstr>Europæisk Convention   i Ikast  11.-13. juli 2014  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Convention 2014 i  Ikast</dc:title>
  <dc:creator>Svend-Erik</dc:creator>
  <cp:lastModifiedBy>Karl</cp:lastModifiedBy>
  <cp:revision>18</cp:revision>
  <dcterms:created xsi:type="dcterms:W3CDTF">2012-03-10T22:37:25Z</dcterms:created>
  <dcterms:modified xsi:type="dcterms:W3CDTF">2013-08-06T09:20:32Z</dcterms:modified>
</cp:coreProperties>
</file>